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Lst>
  <p:sldSz cx="12192000" cy="6858000"/>
  <p:notesSz cx="6858000" cy="9144000"/>
  <p:defaultText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676"/>
  </p:normalViewPr>
  <p:slideViewPr>
    <p:cSldViewPr snapToGrid="0">
      <p:cViewPr varScale="1">
        <p:scale>
          <a:sx n="84" d="100"/>
          <a:sy n="84" d="100"/>
        </p:scale>
        <p:origin x="200"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0EAB4A2-419B-4B85-984D-9812D223655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859F3A7-D64B-4A23-AF69-7F23D4B93D22}">
      <dgm:prSet/>
      <dgm:spPr/>
      <dgm:t>
        <a:bodyPr/>
        <a:lstStyle/>
        <a:p>
          <a:r>
            <a:rPr lang="en-US" b="1"/>
            <a:t>Error</a:t>
          </a:r>
          <a:r>
            <a:rPr lang="en-US"/>
            <a:t> indicates a problem that mainly occurs due to the lack of system resources and our application should not catch these types of problems. Some of the examples of errors are system crash error and out of memory error. Errors mostly occur at runtime that's they belong to an unchecked type. </a:t>
          </a:r>
        </a:p>
      </dgm:t>
    </dgm:pt>
    <dgm:pt modelId="{CB0483BC-E12D-48F8-956C-A855930410DE}" type="parTrans" cxnId="{AAE3DE87-1215-45CD-8A55-BBFF32F61C23}">
      <dgm:prSet/>
      <dgm:spPr/>
      <dgm:t>
        <a:bodyPr/>
        <a:lstStyle/>
        <a:p>
          <a:endParaRPr lang="en-US"/>
        </a:p>
      </dgm:t>
    </dgm:pt>
    <dgm:pt modelId="{D552F213-F316-464F-97D7-2C7604EA2B7F}" type="sibTrans" cxnId="{AAE3DE87-1215-45CD-8A55-BBFF32F61C23}">
      <dgm:prSet/>
      <dgm:spPr/>
      <dgm:t>
        <a:bodyPr/>
        <a:lstStyle/>
        <a:p>
          <a:endParaRPr lang="en-US"/>
        </a:p>
      </dgm:t>
    </dgm:pt>
    <dgm:pt modelId="{8582A890-BD5A-409E-950E-5D1F79DAF666}">
      <dgm:prSet/>
      <dgm:spPr/>
      <dgm:t>
        <a:bodyPr/>
        <a:lstStyle/>
        <a:p>
          <a:r>
            <a:rPr lang="en-US" b="1"/>
            <a:t>Exceptions</a:t>
          </a:r>
          <a:r>
            <a:rPr lang="en-US"/>
            <a:t> are the problems which can occur at runtime and compile time. It mainly occurs in the code written by the developers.  Exceptions are divided into two categories such as checked exceptions and unchecked exceptions. </a:t>
          </a:r>
        </a:p>
      </dgm:t>
    </dgm:pt>
    <dgm:pt modelId="{EC5407A3-C85D-42A0-A6A4-CB977E106761}" type="parTrans" cxnId="{26CE4FDF-8551-4352-8ADE-BEE9D5B4F1C7}">
      <dgm:prSet/>
      <dgm:spPr/>
      <dgm:t>
        <a:bodyPr/>
        <a:lstStyle/>
        <a:p>
          <a:endParaRPr lang="en-US"/>
        </a:p>
      </dgm:t>
    </dgm:pt>
    <dgm:pt modelId="{610DFCF0-AA4D-4D73-B7E4-52D170C77460}" type="sibTrans" cxnId="{26CE4FDF-8551-4352-8ADE-BEE9D5B4F1C7}">
      <dgm:prSet/>
      <dgm:spPr/>
      <dgm:t>
        <a:bodyPr/>
        <a:lstStyle/>
        <a:p>
          <a:endParaRPr lang="en-US"/>
        </a:p>
      </dgm:t>
    </dgm:pt>
    <dgm:pt modelId="{3A08DBD3-39CE-4AA2-8BA5-CE73EAAAF04D}" type="pres">
      <dgm:prSet presAssocID="{90EAB4A2-419B-4B85-984D-9812D223655E}" presName="root" presStyleCnt="0">
        <dgm:presLayoutVars>
          <dgm:dir/>
          <dgm:resizeHandles val="exact"/>
        </dgm:presLayoutVars>
      </dgm:prSet>
      <dgm:spPr/>
    </dgm:pt>
    <dgm:pt modelId="{8CB01367-C9A5-45C1-B869-1328C538EA93}" type="pres">
      <dgm:prSet presAssocID="{1859F3A7-D64B-4A23-AF69-7F23D4B93D22}" presName="compNode" presStyleCnt="0"/>
      <dgm:spPr/>
    </dgm:pt>
    <dgm:pt modelId="{E1C638DA-1EB4-41AA-8A8E-F124D4BE4A23}" type="pres">
      <dgm:prSet presAssocID="{1859F3A7-D64B-4A23-AF69-7F23D4B93D22}" presName="bgRect" presStyleLbl="bgShp" presStyleIdx="0" presStyleCnt="2"/>
      <dgm:spPr/>
    </dgm:pt>
    <dgm:pt modelId="{5D412D9B-606F-4678-9FDB-A81DADEB6515}" type="pres">
      <dgm:prSet presAssocID="{1859F3A7-D64B-4A23-AF69-7F23D4B93D2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8D003A78-7EE1-46E7-AAC4-13FF798C5051}" type="pres">
      <dgm:prSet presAssocID="{1859F3A7-D64B-4A23-AF69-7F23D4B93D22}" presName="spaceRect" presStyleCnt="0"/>
      <dgm:spPr/>
    </dgm:pt>
    <dgm:pt modelId="{1DB55D2E-8362-4F4B-A49C-8CEE914D39E0}" type="pres">
      <dgm:prSet presAssocID="{1859F3A7-D64B-4A23-AF69-7F23D4B93D22}" presName="parTx" presStyleLbl="revTx" presStyleIdx="0" presStyleCnt="2">
        <dgm:presLayoutVars>
          <dgm:chMax val="0"/>
          <dgm:chPref val="0"/>
        </dgm:presLayoutVars>
      </dgm:prSet>
      <dgm:spPr/>
    </dgm:pt>
    <dgm:pt modelId="{8BE8D533-07A8-4639-9A20-AA5BDAA9ABED}" type="pres">
      <dgm:prSet presAssocID="{D552F213-F316-464F-97D7-2C7604EA2B7F}" presName="sibTrans" presStyleCnt="0"/>
      <dgm:spPr/>
    </dgm:pt>
    <dgm:pt modelId="{B0B2CD17-1930-4DDD-B419-B973072C5131}" type="pres">
      <dgm:prSet presAssocID="{8582A890-BD5A-409E-950E-5D1F79DAF666}" presName="compNode" presStyleCnt="0"/>
      <dgm:spPr/>
    </dgm:pt>
    <dgm:pt modelId="{C2A5F8D8-F412-4269-A71D-06757FAA8001}" type="pres">
      <dgm:prSet presAssocID="{8582A890-BD5A-409E-950E-5D1F79DAF666}" presName="bgRect" presStyleLbl="bgShp" presStyleIdx="1" presStyleCnt="2"/>
      <dgm:spPr/>
    </dgm:pt>
    <dgm:pt modelId="{1E662F5D-F7EF-43EA-95B2-E259FCAD0E5C}" type="pres">
      <dgm:prSet presAssocID="{8582A890-BD5A-409E-950E-5D1F79DAF6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CBA996B-BAFF-47CC-B320-C975E419D218}" type="pres">
      <dgm:prSet presAssocID="{8582A890-BD5A-409E-950E-5D1F79DAF666}" presName="spaceRect" presStyleCnt="0"/>
      <dgm:spPr/>
    </dgm:pt>
    <dgm:pt modelId="{9AB91EAD-31E5-466F-A0A1-3118D435ABBE}" type="pres">
      <dgm:prSet presAssocID="{8582A890-BD5A-409E-950E-5D1F79DAF666}" presName="parTx" presStyleLbl="revTx" presStyleIdx="1" presStyleCnt="2">
        <dgm:presLayoutVars>
          <dgm:chMax val="0"/>
          <dgm:chPref val="0"/>
        </dgm:presLayoutVars>
      </dgm:prSet>
      <dgm:spPr/>
    </dgm:pt>
  </dgm:ptLst>
  <dgm:cxnLst>
    <dgm:cxn modelId="{15334778-2059-4E72-8779-B50479483537}" type="presOf" srcId="{1859F3A7-D64B-4A23-AF69-7F23D4B93D22}" destId="{1DB55D2E-8362-4F4B-A49C-8CEE914D39E0}" srcOrd="0" destOrd="0" presId="urn:microsoft.com/office/officeart/2018/2/layout/IconVerticalSolidList"/>
    <dgm:cxn modelId="{D43BD87D-E9CA-4DD5-9C89-4A6A2FC6D2B1}" type="presOf" srcId="{90EAB4A2-419B-4B85-984D-9812D223655E}" destId="{3A08DBD3-39CE-4AA2-8BA5-CE73EAAAF04D}" srcOrd="0" destOrd="0" presId="urn:microsoft.com/office/officeart/2018/2/layout/IconVerticalSolidList"/>
    <dgm:cxn modelId="{AAE3DE87-1215-45CD-8A55-BBFF32F61C23}" srcId="{90EAB4A2-419B-4B85-984D-9812D223655E}" destId="{1859F3A7-D64B-4A23-AF69-7F23D4B93D22}" srcOrd="0" destOrd="0" parTransId="{CB0483BC-E12D-48F8-956C-A855930410DE}" sibTransId="{D552F213-F316-464F-97D7-2C7604EA2B7F}"/>
    <dgm:cxn modelId="{EE82EBBB-E8AC-4AC4-AECA-8A230FE0F57A}" type="presOf" srcId="{8582A890-BD5A-409E-950E-5D1F79DAF666}" destId="{9AB91EAD-31E5-466F-A0A1-3118D435ABBE}" srcOrd="0" destOrd="0" presId="urn:microsoft.com/office/officeart/2018/2/layout/IconVerticalSolidList"/>
    <dgm:cxn modelId="{26CE4FDF-8551-4352-8ADE-BEE9D5B4F1C7}" srcId="{90EAB4A2-419B-4B85-984D-9812D223655E}" destId="{8582A890-BD5A-409E-950E-5D1F79DAF666}" srcOrd="1" destOrd="0" parTransId="{EC5407A3-C85D-42A0-A6A4-CB977E106761}" sibTransId="{610DFCF0-AA4D-4D73-B7E4-52D170C77460}"/>
    <dgm:cxn modelId="{33AD91AE-D62E-40CB-80CE-70AB6EB5D4C0}" type="presParOf" srcId="{3A08DBD3-39CE-4AA2-8BA5-CE73EAAAF04D}" destId="{8CB01367-C9A5-45C1-B869-1328C538EA93}" srcOrd="0" destOrd="0" presId="urn:microsoft.com/office/officeart/2018/2/layout/IconVerticalSolidList"/>
    <dgm:cxn modelId="{D26F43C5-67ED-4A7D-A498-484E6FEFBC16}" type="presParOf" srcId="{8CB01367-C9A5-45C1-B869-1328C538EA93}" destId="{E1C638DA-1EB4-41AA-8A8E-F124D4BE4A23}" srcOrd="0" destOrd="0" presId="urn:microsoft.com/office/officeart/2018/2/layout/IconVerticalSolidList"/>
    <dgm:cxn modelId="{25F627C6-2C26-4E3D-9DFE-9D04D1B6C0E6}" type="presParOf" srcId="{8CB01367-C9A5-45C1-B869-1328C538EA93}" destId="{5D412D9B-606F-4678-9FDB-A81DADEB6515}" srcOrd="1" destOrd="0" presId="urn:microsoft.com/office/officeart/2018/2/layout/IconVerticalSolidList"/>
    <dgm:cxn modelId="{37D71563-9732-4995-8F47-634CBC6C0D98}" type="presParOf" srcId="{8CB01367-C9A5-45C1-B869-1328C538EA93}" destId="{8D003A78-7EE1-46E7-AAC4-13FF798C5051}" srcOrd="2" destOrd="0" presId="urn:microsoft.com/office/officeart/2018/2/layout/IconVerticalSolidList"/>
    <dgm:cxn modelId="{D56CDE46-3549-4CB1-994E-9509780E9072}" type="presParOf" srcId="{8CB01367-C9A5-45C1-B869-1328C538EA93}" destId="{1DB55D2E-8362-4F4B-A49C-8CEE914D39E0}" srcOrd="3" destOrd="0" presId="urn:microsoft.com/office/officeart/2018/2/layout/IconVerticalSolidList"/>
    <dgm:cxn modelId="{B362B1B4-48D3-4576-874A-F6A9D131F10A}" type="presParOf" srcId="{3A08DBD3-39CE-4AA2-8BA5-CE73EAAAF04D}" destId="{8BE8D533-07A8-4639-9A20-AA5BDAA9ABED}" srcOrd="1" destOrd="0" presId="urn:microsoft.com/office/officeart/2018/2/layout/IconVerticalSolidList"/>
    <dgm:cxn modelId="{3FB41715-68BD-4831-9921-71DB7C702B21}" type="presParOf" srcId="{3A08DBD3-39CE-4AA2-8BA5-CE73EAAAF04D}" destId="{B0B2CD17-1930-4DDD-B419-B973072C5131}" srcOrd="2" destOrd="0" presId="urn:microsoft.com/office/officeart/2018/2/layout/IconVerticalSolidList"/>
    <dgm:cxn modelId="{DD25B1C8-175B-459C-80FE-9E910D87EA09}" type="presParOf" srcId="{B0B2CD17-1930-4DDD-B419-B973072C5131}" destId="{C2A5F8D8-F412-4269-A71D-06757FAA8001}" srcOrd="0" destOrd="0" presId="urn:microsoft.com/office/officeart/2018/2/layout/IconVerticalSolidList"/>
    <dgm:cxn modelId="{57988C82-602C-430D-A566-FC05F24668D9}" type="presParOf" srcId="{B0B2CD17-1930-4DDD-B419-B973072C5131}" destId="{1E662F5D-F7EF-43EA-95B2-E259FCAD0E5C}" srcOrd="1" destOrd="0" presId="urn:microsoft.com/office/officeart/2018/2/layout/IconVerticalSolidList"/>
    <dgm:cxn modelId="{927ACD98-871F-4F4F-9006-ADD6D048200C}" type="presParOf" srcId="{B0B2CD17-1930-4DDD-B419-B973072C5131}" destId="{1CBA996B-BAFF-47CC-B320-C975E419D218}" srcOrd="2" destOrd="0" presId="urn:microsoft.com/office/officeart/2018/2/layout/IconVerticalSolidList"/>
    <dgm:cxn modelId="{3A84291D-E605-4391-866B-E02F153C524C}" type="presParOf" srcId="{B0B2CD17-1930-4DDD-B419-B973072C5131}" destId="{9AB91EAD-31E5-466F-A0A1-3118D435AB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638DA-1EB4-41AA-8A8E-F124D4BE4A23}">
      <dsp:nvSpPr>
        <dsp:cNvPr id="0" name=""/>
        <dsp:cNvSpPr/>
      </dsp:nvSpPr>
      <dsp:spPr>
        <a:xfrm>
          <a:off x="0" y="958220"/>
          <a:ext cx="6588691" cy="17690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12D9B-606F-4678-9FDB-A81DADEB6515}">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B55D2E-8362-4F4B-A49C-8CEE914D39E0}">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666750">
            <a:lnSpc>
              <a:spcPct val="90000"/>
            </a:lnSpc>
            <a:spcBef>
              <a:spcPct val="0"/>
            </a:spcBef>
            <a:spcAft>
              <a:spcPct val="35000"/>
            </a:spcAft>
            <a:buNone/>
          </a:pPr>
          <a:r>
            <a:rPr lang="en-US" sz="1500" b="1" kern="1200"/>
            <a:t>Error</a:t>
          </a:r>
          <a:r>
            <a:rPr lang="en-US" sz="1500" kern="1200"/>
            <a:t> indicates a problem that mainly occurs due to the lack of system resources and our application should not catch these types of problems. Some of the examples of errors are system crash error and out of memory error. Errors mostly occur at runtime that's they belong to an unchecked type. </a:t>
          </a:r>
        </a:p>
      </dsp:txBody>
      <dsp:txXfrm>
        <a:off x="2043221" y="958220"/>
        <a:ext cx="4545469" cy="1769022"/>
      </dsp:txXfrm>
    </dsp:sp>
    <dsp:sp modelId="{C2A5F8D8-F412-4269-A71D-06757FAA8001}">
      <dsp:nvSpPr>
        <dsp:cNvPr id="0" name=""/>
        <dsp:cNvSpPr/>
      </dsp:nvSpPr>
      <dsp:spPr>
        <a:xfrm>
          <a:off x="0" y="3169499"/>
          <a:ext cx="6588691" cy="17690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62F5D-F7EF-43EA-95B2-E259FCAD0E5C}">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91EAD-31E5-466F-A0A1-3118D435ABBE}">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666750">
            <a:lnSpc>
              <a:spcPct val="90000"/>
            </a:lnSpc>
            <a:spcBef>
              <a:spcPct val="0"/>
            </a:spcBef>
            <a:spcAft>
              <a:spcPct val="35000"/>
            </a:spcAft>
            <a:buNone/>
          </a:pPr>
          <a:r>
            <a:rPr lang="en-US" sz="1500" b="1" kern="1200"/>
            <a:t>Exceptions</a:t>
          </a:r>
          <a:r>
            <a:rPr lang="en-US" sz="1500" kern="1200"/>
            <a:t> are the problems which can occur at runtime and compile time. It mainly occurs in the code written by the developers.  Exceptions are divided into two categories such as checked exceptions and unchecked exceptions. </a:t>
          </a:r>
        </a:p>
      </dsp:txBody>
      <dsp:txXfrm>
        <a:off x="2043221" y="3169499"/>
        <a:ext cx="4545469" cy="17690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B160-CE94-1C30-A87B-2CC9139AFA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Z"/>
          </a:p>
        </p:txBody>
      </p:sp>
      <p:sp>
        <p:nvSpPr>
          <p:cNvPr id="3" name="Subtitle 2">
            <a:extLst>
              <a:ext uri="{FF2B5EF4-FFF2-40B4-BE49-F238E27FC236}">
                <a16:creationId xmlns:a16="http://schemas.microsoft.com/office/drawing/2014/main" id="{D5311CE6-982F-7F33-D345-77FC1A709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Z"/>
          </a:p>
        </p:txBody>
      </p:sp>
      <p:sp>
        <p:nvSpPr>
          <p:cNvPr id="4" name="Date Placeholder 3">
            <a:extLst>
              <a:ext uri="{FF2B5EF4-FFF2-40B4-BE49-F238E27FC236}">
                <a16:creationId xmlns:a16="http://schemas.microsoft.com/office/drawing/2014/main" id="{FDFC06EB-8A38-E486-144D-9E9541E266EE}"/>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5" name="Footer Placeholder 4">
            <a:extLst>
              <a:ext uri="{FF2B5EF4-FFF2-40B4-BE49-F238E27FC236}">
                <a16:creationId xmlns:a16="http://schemas.microsoft.com/office/drawing/2014/main" id="{B193430E-ABC6-B8E3-0482-D87E767D9D2C}"/>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FE6E0373-CBFA-57FC-9817-0FC59F6A183D}"/>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88096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7C33-110A-0735-E805-42FAAB25EEFC}"/>
              </a:ext>
            </a:extLst>
          </p:cNvPr>
          <p:cNvSpPr>
            <a:spLocks noGrp="1"/>
          </p:cNvSpPr>
          <p:nvPr>
            <p:ph type="title"/>
          </p:nvPr>
        </p:nvSpPr>
        <p:spPr/>
        <p:txBody>
          <a:bodyPr/>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8609DD85-6BDD-13AC-5480-FF9FD756A3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3CEAD7BF-2009-F446-C3E1-BF5306240DB4}"/>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5" name="Footer Placeholder 4">
            <a:extLst>
              <a:ext uri="{FF2B5EF4-FFF2-40B4-BE49-F238E27FC236}">
                <a16:creationId xmlns:a16="http://schemas.microsoft.com/office/drawing/2014/main" id="{A8C93BD3-6C54-CB6F-1BA0-845A00FF9782}"/>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D194E7C2-9709-A10B-4646-02048B975935}"/>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85674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651327-5AA1-6402-00ED-9842936F68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Z"/>
          </a:p>
        </p:txBody>
      </p:sp>
      <p:sp>
        <p:nvSpPr>
          <p:cNvPr id="3" name="Vertical Text Placeholder 2">
            <a:extLst>
              <a:ext uri="{FF2B5EF4-FFF2-40B4-BE49-F238E27FC236}">
                <a16:creationId xmlns:a16="http://schemas.microsoft.com/office/drawing/2014/main" id="{5E9454D2-2A41-5FFD-06BB-A67576672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2501695C-4C81-1311-301A-993E87A4BF4D}"/>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5" name="Footer Placeholder 4">
            <a:extLst>
              <a:ext uri="{FF2B5EF4-FFF2-40B4-BE49-F238E27FC236}">
                <a16:creationId xmlns:a16="http://schemas.microsoft.com/office/drawing/2014/main" id="{B3F796D4-1806-A02E-3615-FB2EF7FB3C3F}"/>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5CED1022-BA5A-863D-B13A-AC2F45143E6E}"/>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3400478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2519-19B5-B400-9CD1-0E1AC2CC2529}"/>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A1124E51-BBC2-2D90-6AE1-18FE7BAE67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99EF9074-F439-2AD0-9C03-75D2F8565139}"/>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5" name="Footer Placeholder 4">
            <a:extLst>
              <a:ext uri="{FF2B5EF4-FFF2-40B4-BE49-F238E27FC236}">
                <a16:creationId xmlns:a16="http://schemas.microsoft.com/office/drawing/2014/main" id="{4D24706D-01F9-813D-C7B0-E04002D0AF7C}"/>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7B929D31-10B1-AFD1-6802-967B5634E3AE}"/>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3210211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38EA-55B5-A326-7D6E-3755198D43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Z"/>
          </a:p>
        </p:txBody>
      </p:sp>
      <p:sp>
        <p:nvSpPr>
          <p:cNvPr id="3" name="Text Placeholder 2">
            <a:extLst>
              <a:ext uri="{FF2B5EF4-FFF2-40B4-BE49-F238E27FC236}">
                <a16:creationId xmlns:a16="http://schemas.microsoft.com/office/drawing/2014/main" id="{998D1B71-464D-2758-2B6F-A0D3B4D980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737A28-9914-529C-B84C-163509766D58}"/>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5" name="Footer Placeholder 4">
            <a:extLst>
              <a:ext uri="{FF2B5EF4-FFF2-40B4-BE49-F238E27FC236}">
                <a16:creationId xmlns:a16="http://schemas.microsoft.com/office/drawing/2014/main" id="{23B7A568-EF8D-B6D2-F57A-DAE1CC0C3148}"/>
              </a:ext>
            </a:extLst>
          </p:cNvPr>
          <p:cNvSpPr>
            <a:spLocks noGrp="1"/>
          </p:cNvSpPr>
          <p:nvPr>
            <p:ph type="ftr" sz="quarter" idx="11"/>
          </p:nvPr>
        </p:nvSpPr>
        <p:spPr/>
        <p:txBody>
          <a:bodyPr/>
          <a:lstStyle/>
          <a:p>
            <a:endParaRPr lang="en-AZ"/>
          </a:p>
        </p:txBody>
      </p:sp>
      <p:sp>
        <p:nvSpPr>
          <p:cNvPr id="6" name="Slide Number Placeholder 5">
            <a:extLst>
              <a:ext uri="{FF2B5EF4-FFF2-40B4-BE49-F238E27FC236}">
                <a16:creationId xmlns:a16="http://schemas.microsoft.com/office/drawing/2014/main" id="{D134CB17-E499-0B0A-6C43-E34C15849AFC}"/>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148671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4FD9-C4A4-4593-2A23-14CCE6D303B0}"/>
              </a:ext>
            </a:extLst>
          </p:cNvPr>
          <p:cNvSpPr>
            <a:spLocks noGrp="1"/>
          </p:cNvSpPr>
          <p:nvPr>
            <p:ph type="title"/>
          </p:nvPr>
        </p:nvSpPr>
        <p:spPr/>
        <p:txBody>
          <a:bodyPr/>
          <a:lstStyle/>
          <a:p>
            <a:r>
              <a:rPr lang="en-US"/>
              <a:t>Click to edit Master title style</a:t>
            </a:r>
            <a:endParaRPr lang="en-AZ"/>
          </a:p>
        </p:txBody>
      </p:sp>
      <p:sp>
        <p:nvSpPr>
          <p:cNvPr id="3" name="Content Placeholder 2">
            <a:extLst>
              <a:ext uri="{FF2B5EF4-FFF2-40B4-BE49-F238E27FC236}">
                <a16:creationId xmlns:a16="http://schemas.microsoft.com/office/drawing/2014/main" id="{7C83B22A-BCFB-0903-83D6-CD48B658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Content Placeholder 3">
            <a:extLst>
              <a:ext uri="{FF2B5EF4-FFF2-40B4-BE49-F238E27FC236}">
                <a16:creationId xmlns:a16="http://schemas.microsoft.com/office/drawing/2014/main" id="{B7F836B2-6782-F4B2-AD0F-027D4D574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Date Placeholder 4">
            <a:extLst>
              <a:ext uri="{FF2B5EF4-FFF2-40B4-BE49-F238E27FC236}">
                <a16:creationId xmlns:a16="http://schemas.microsoft.com/office/drawing/2014/main" id="{659ABF33-DD86-5502-EE0A-15B183FDBD9D}"/>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6" name="Footer Placeholder 5">
            <a:extLst>
              <a:ext uri="{FF2B5EF4-FFF2-40B4-BE49-F238E27FC236}">
                <a16:creationId xmlns:a16="http://schemas.microsoft.com/office/drawing/2014/main" id="{13CC8F83-4970-B526-5E10-77390107BD72}"/>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4D6A00F6-0450-002F-4382-4FDBC2DAA084}"/>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373574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26F2-D429-8A8D-75DD-98FE04770913}"/>
              </a:ext>
            </a:extLst>
          </p:cNvPr>
          <p:cNvSpPr>
            <a:spLocks noGrp="1"/>
          </p:cNvSpPr>
          <p:nvPr>
            <p:ph type="title"/>
          </p:nvPr>
        </p:nvSpPr>
        <p:spPr>
          <a:xfrm>
            <a:off x="839788" y="365125"/>
            <a:ext cx="10515600" cy="1325563"/>
          </a:xfrm>
        </p:spPr>
        <p:txBody>
          <a:bodyPr/>
          <a:lstStyle/>
          <a:p>
            <a:r>
              <a:rPr lang="en-US"/>
              <a:t>Click to edit Master title style</a:t>
            </a:r>
            <a:endParaRPr lang="en-AZ"/>
          </a:p>
        </p:txBody>
      </p:sp>
      <p:sp>
        <p:nvSpPr>
          <p:cNvPr id="3" name="Text Placeholder 2">
            <a:extLst>
              <a:ext uri="{FF2B5EF4-FFF2-40B4-BE49-F238E27FC236}">
                <a16:creationId xmlns:a16="http://schemas.microsoft.com/office/drawing/2014/main" id="{9C8444F9-CD90-E459-7F7E-5F1E2FD4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8FC06C-5D9F-0419-E13B-45229E102C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5" name="Text Placeholder 4">
            <a:extLst>
              <a:ext uri="{FF2B5EF4-FFF2-40B4-BE49-F238E27FC236}">
                <a16:creationId xmlns:a16="http://schemas.microsoft.com/office/drawing/2014/main" id="{482C8852-E34F-A7DF-66F3-8FD318FFC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4DC09A-2040-D154-BBD5-E77F98697C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7" name="Date Placeholder 6">
            <a:extLst>
              <a:ext uri="{FF2B5EF4-FFF2-40B4-BE49-F238E27FC236}">
                <a16:creationId xmlns:a16="http://schemas.microsoft.com/office/drawing/2014/main" id="{B44CF742-3F88-AED9-FF01-97E5108F198B}"/>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8" name="Footer Placeholder 7">
            <a:extLst>
              <a:ext uri="{FF2B5EF4-FFF2-40B4-BE49-F238E27FC236}">
                <a16:creationId xmlns:a16="http://schemas.microsoft.com/office/drawing/2014/main" id="{B185EE4F-F08D-526C-3C62-D69E6039D0C9}"/>
              </a:ext>
            </a:extLst>
          </p:cNvPr>
          <p:cNvSpPr>
            <a:spLocks noGrp="1"/>
          </p:cNvSpPr>
          <p:nvPr>
            <p:ph type="ftr" sz="quarter" idx="11"/>
          </p:nvPr>
        </p:nvSpPr>
        <p:spPr/>
        <p:txBody>
          <a:bodyPr/>
          <a:lstStyle/>
          <a:p>
            <a:endParaRPr lang="en-AZ"/>
          </a:p>
        </p:txBody>
      </p:sp>
      <p:sp>
        <p:nvSpPr>
          <p:cNvPr id="9" name="Slide Number Placeholder 8">
            <a:extLst>
              <a:ext uri="{FF2B5EF4-FFF2-40B4-BE49-F238E27FC236}">
                <a16:creationId xmlns:a16="http://schemas.microsoft.com/office/drawing/2014/main" id="{D7E9B9DE-0439-C8FB-07BE-28BE10A223E1}"/>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266575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AE11-3421-1E38-074F-2AEFC50A5EBA}"/>
              </a:ext>
            </a:extLst>
          </p:cNvPr>
          <p:cNvSpPr>
            <a:spLocks noGrp="1"/>
          </p:cNvSpPr>
          <p:nvPr>
            <p:ph type="title"/>
          </p:nvPr>
        </p:nvSpPr>
        <p:spPr/>
        <p:txBody>
          <a:bodyPr/>
          <a:lstStyle/>
          <a:p>
            <a:r>
              <a:rPr lang="en-US"/>
              <a:t>Click to edit Master title style</a:t>
            </a:r>
            <a:endParaRPr lang="en-AZ"/>
          </a:p>
        </p:txBody>
      </p:sp>
      <p:sp>
        <p:nvSpPr>
          <p:cNvPr id="3" name="Date Placeholder 2">
            <a:extLst>
              <a:ext uri="{FF2B5EF4-FFF2-40B4-BE49-F238E27FC236}">
                <a16:creationId xmlns:a16="http://schemas.microsoft.com/office/drawing/2014/main" id="{2FD0B8A0-8D11-3398-CA62-4CC76607A36F}"/>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4" name="Footer Placeholder 3">
            <a:extLst>
              <a:ext uri="{FF2B5EF4-FFF2-40B4-BE49-F238E27FC236}">
                <a16:creationId xmlns:a16="http://schemas.microsoft.com/office/drawing/2014/main" id="{EDBC8ED5-1610-CEC3-39D9-552BAE458125}"/>
              </a:ext>
            </a:extLst>
          </p:cNvPr>
          <p:cNvSpPr>
            <a:spLocks noGrp="1"/>
          </p:cNvSpPr>
          <p:nvPr>
            <p:ph type="ftr" sz="quarter" idx="11"/>
          </p:nvPr>
        </p:nvSpPr>
        <p:spPr/>
        <p:txBody>
          <a:bodyPr/>
          <a:lstStyle/>
          <a:p>
            <a:endParaRPr lang="en-AZ"/>
          </a:p>
        </p:txBody>
      </p:sp>
      <p:sp>
        <p:nvSpPr>
          <p:cNvPr id="5" name="Slide Number Placeholder 4">
            <a:extLst>
              <a:ext uri="{FF2B5EF4-FFF2-40B4-BE49-F238E27FC236}">
                <a16:creationId xmlns:a16="http://schemas.microsoft.com/office/drawing/2014/main" id="{88A43342-E487-7FB6-1238-92B87D3B15D5}"/>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2984043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7249DE-5126-A3B6-B35D-F673CC46A877}"/>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3" name="Footer Placeholder 2">
            <a:extLst>
              <a:ext uri="{FF2B5EF4-FFF2-40B4-BE49-F238E27FC236}">
                <a16:creationId xmlns:a16="http://schemas.microsoft.com/office/drawing/2014/main" id="{5D6A1458-1CCB-4AA8-2921-823DCB15D106}"/>
              </a:ext>
            </a:extLst>
          </p:cNvPr>
          <p:cNvSpPr>
            <a:spLocks noGrp="1"/>
          </p:cNvSpPr>
          <p:nvPr>
            <p:ph type="ftr" sz="quarter" idx="11"/>
          </p:nvPr>
        </p:nvSpPr>
        <p:spPr/>
        <p:txBody>
          <a:bodyPr/>
          <a:lstStyle/>
          <a:p>
            <a:endParaRPr lang="en-AZ"/>
          </a:p>
        </p:txBody>
      </p:sp>
      <p:sp>
        <p:nvSpPr>
          <p:cNvPr id="4" name="Slide Number Placeholder 3">
            <a:extLst>
              <a:ext uri="{FF2B5EF4-FFF2-40B4-BE49-F238E27FC236}">
                <a16:creationId xmlns:a16="http://schemas.microsoft.com/office/drawing/2014/main" id="{489E39D0-74D9-1E33-E768-41F661D6126D}"/>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46034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FA93-2C41-2C15-6600-A641E7AD64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Content Placeholder 2">
            <a:extLst>
              <a:ext uri="{FF2B5EF4-FFF2-40B4-BE49-F238E27FC236}">
                <a16:creationId xmlns:a16="http://schemas.microsoft.com/office/drawing/2014/main" id="{044C397D-73D9-924D-20C4-FBAE5A583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Text Placeholder 3">
            <a:extLst>
              <a:ext uri="{FF2B5EF4-FFF2-40B4-BE49-F238E27FC236}">
                <a16:creationId xmlns:a16="http://schemas.microsoft.com/office/drawing/2014/main" id="{7B6EF876-63A2-0D0C-98B1-C13CB9FAB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76C96C-727B-FB53-4993-F4F314C5B8EE}"/>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6" name="Footer Placeholder 5">
            <a:extLst>
              <a:ext uri="{FF2B5EF4-FFF2-40B4-BE49-F238E27FC236}">
                <a16:creationId xmlns:a16="http://schemas.microsoft.com/office/drawing/2014/main" id="{C6508BE6-F68D-DC9F-3CE6-6913E47414A1}"/>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16806C30-E2AE-43A8-ABB6-2733092BDCDC}"/>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348812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5FC4-AA34-3171-E952-DD836021C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Z"/>
          </a:p>
        </p:txBody>
      </p:sp>
      <p:sp>
        <p:nvSpPr>
          <p:cNvPr id="3" name="Picture Placeholder 2">
            <a:extLst>
              <a:ext uri="{FF2B5EF4-FFF2-40B4-BE49-F238E27FC236}">
                <a16:creationId xmlns:a16="http://schemas.microsoft.com/office/drawing/2014/main" id="{A411D7A9-CE14-43CB-C0E4-E07824E89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Z"/>
          </a:p>
        </p:txBody>
      </p:sp>
      <p:sp>
        <p:nvSpPr>
          <p:cNvPr id="4" name="Text Placeholder 3">
            <a:extLst>
              <a:ext uri="{FF2B5EF4-FFF2-40B4-BE49-F238E27FC236}">
                <a16:creationId xmlns:a16="http://schemas.microsoft.com/office/drawing/2014/main" id="{07777FA8-905E-F781-7D4D-24FB696B8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77DC9-8AD9-A763-079B-2131A600705D}"/>
              </a:ext>
            </a:extLst>
          </p:cNvPr>
          <p:cNvSpPr>
            <a:spLocks noGrp="1"/>
          </p:cNvSpPr>
          <p:nvPr>
            <p:ph type="dt" sz="half" idx="10"/>
          </p:nvPr>
        </p:nvSpPr>
        <p:spPr/>
        <p:txBody>
          <a:bodyPr/>
          <a:lstStyle/>
          <a:p>
            <a:fld id="{296D44BF-79AF-774B-8B0D-202032647044}" type="datetimeFigureOut">
              <a:rPr lang="en-AZ" smtClean="0"/>
              <a:t>25.08.22</a:t>
            </a:fld>
            <a:endParaRPr lang="en-AZ"/>
          </a:p>
        </p:txBody>
      </p:sp>
      <p:sp>
        <p:nvSpPr>
          <p:cNvPr id="6" name="Footer Placeholder 5">
            <a:extLst>
              <a:ext uri="{FF2B5EF4-FFF2-40B4-BE49-F238E27FC236}">
                <a16:creationId xmlns:a16="http://schemas.microsoft.com/office/drawing/2014/main" id="{57614793-6010-0D1A-8E42-C87B312CC9B1}"/>
              </a:ext>
            </a:extLst>
          </p:cNvPr>
          <p:cNvSpPr>
            <a:spLocks noGrp="1"/>
          </p:cNvSpPr>
          <p:nvPr>
            <p:ph type="ftr" sz="quarter" idx="11"/>
          </p:nvPr>
        </p:nvSpPr>
        <p:spPr/>
        <p:txBody>
          <a:bodyPr/>
          <a:lstStyle/>
          <a:p>
            <a:endParaRPr lang="en-AZ"/>
          </a:p>
        </p:txBody>
      </p:sp>
      <p:sp>
        <p:nvSpPr>
          <p:cNvPr id="7" name="Slide Number Placeholder 6">
            <a:extLst>
              <a:ext uri="{FF2B5EF4-FFF2-40B4-BE49-F238E27FC236}">
                <a16:creationId xmlns:a16="http://schemas.microsoft.com/office/drawing/2014/main" id="{E2EEF9AB-2F2B-8637-3809-715DD2119436}"/>
              </a:ext>
            </a:extLst>
          </p:cNvPr>
          <p:cNvSpPr>
            <a:spLocks noGrp="1"/>
          </p:cNvSpPr>
          <p:nvPr>
            <p:ph type="sldNum" sz="quarter" idx="12"/>
          </p:nvPr>
        </p:nvSpPr>
        <p:spPr/>
        <p:txBody>
          <a:bodyPr/>
          <a:lstStyle/>
          <a:p>
            <a:fld id="{BE88F595-0ACB-6941-9A68-9204E7D41752}" type="slidenum">
              <a:rPr lang="en-AZ" smtClean="0"/>
              <a:t>‹#›</a:t>
            </a:fld>
            <a:endParaRPr lang="en-AZ"/>
          </a:p>
        </p:txBody>
      </p:sp>
    </p:spTree>
    <p:extLst>
      <p:ext uri="{BB962C8B-B14F-4D97-AF65-F5344CB8AC3E}">
        <p14:creationId xmlns:p14="http://schemas.microsoft.com/office/powerpoint/2010/main" val="1335939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ED08F-0103-F70E-B5C1-16BA56D206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Z"/>
          </a:p>
        </p:txBody>
      </p:sp>
      <p:sp>
        <p:nvSpPr>
          <p:cNvPr id="3" name="Text Placeholder 2">
            <a:extLst>
              <a:ext uri="{FF2B5EF4-FFF2-40B4-BE49-F238E27FC236}">
                <a16:creationId xmlns:a16="http://schemas.microsoft.com/office/drawing/2014/main" id="{F004EBAA-7A06-843A-18F5-C3DCD26DC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Z"/>
          </a:p>
        </p:txBody>
      </p:sp>
      <p:sp>
        <p:nvSpPr>
          <p:cNvPr id="4" name="Date Placeholder 3">
            <a:extLst>
              <a:ext uri="{FF2B5EF4-FFF2-40B4-BE49-F238E27FC236}">
                <a16:creationId xmlns:a16="http://schemas.microsoft.com/office/drawing/2014/main" id="{D68A5F4E-9F1A-ACB9-ED0D-320D5B98D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6D44BF-79AF-774B-8B0D-202032647044}" type="datetimeFigureOut">
              <a:rPr lang="en-AZ" smtClean="0"/>
              <a:t>25.08.22</a:t>
            </a:fld>
            <a:endParaRPr lang="en-AZ"/>
          </a:p>
        </p:txBody>
      </p:sp>
      <p:sp>
        <p:nvSpPr>
          <p:cNvPr id="5" name="Footer Placeholder 4">
            <a:extLst>
              <a:ext uri="{FF2B5EF4-FFF2-40B4-BE49-F238E27FC236}">
                <a16:creationId xmlns:a16="http://schemas.microsoft.com/office/drawing/2014/main" id="{47F01C54-A3D4-C860-F412-3327522C6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Z"/>
          </a:p>
        </p:txBody>
      </p:sp>
      <p:sp>
        <p:nvSpPr>
          <p:cNvPr id="6" name="Slide Number Placeholder 5">
            <a:extLst>
              <a:ext uri="{FF2B5EF4-FFF2-40B4-BE49-F238E27FC236}">
                <a16:creationId xmlns:a16="http://schemas.microsoft.com/office/drawing/2014/main" id="{8C0ED4D7-1933-C450-8C31-D4CC4B2F91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F595-0ACB-6941-9A68-9204E7D41752}" type="slidenum">
              <a:rPr lang="en-AZ" smtClean="0"/>
              <a:t>‹#›</a:t>
            </a:fld>
            <a:endParaRPr lang="en-AZ"/>
          </a:p>
        </p:txBody>
      </p:sp>
    </p:spTree>
    <p:extLst>
      <p:ext uri="{BB962C8B-B14F-4D97-AF65-F5344CB8AC3E}">
        <p14:creationId xmlns:p14="http://schemas.microsoft.com/office/powerpoint/2010/main" val="1624804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F533-EB4E-3D7D-0853-CABDEE957644}"/>
              </a:ext>
            </a:extLst>
          </p:cNvPr>
          <p:cNvSpPr>
            <a:spLocks noGrp="1"/>
          </p:cNvSpPr>
          <p:nvPr>
            <p:ph type="ctrTitle"/>
          </p:nvPr>
        </p:nvSpPr>
        <p:spPr/>
        <p:txBody>
          <a:bodyPr>
            <a:normAutofit fontScale="90000"/>
          </a:bodyPr>
          <a:lstStyle/>
          <a:p>
            <a:r>
              <a:rPr lang="en-AZ" dirty="0"/>
              <a:t>Introduction To Design Patterns and Exception Handling</a:t>
            </a:r>
          </a:p>
        </p:txBody>
      </p:sp>
    </p:spTree>
    <p:extLst>
      <p:ext uri="{BB962C8B-B14F-4D97-AF65-F5344CB8AC3E}">
        <p14:creationId xmlns:p14="http://schemas.microsoft.com/office/powerpoint/2010/main" val="1564871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C92F9-C0F3-71E7-7137-DD6BE10319F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Builder Design Pattern</a:t>
            </a:r>
          </a:p>
        </p:txBody>
      </p:sp>
      <p:pic>
        <p:nvPicPr>
          <p:cNvPr id="4" name="Content Placeholder 3">
            <a:extLst>
              <a:ext uri="{FF2B5EF4-FFF2-40B4-BE49-F238E27FC236}">
                <a16:creationId xmlns:a16="http://schemas.microsoft.com/office/drawing/2014/main" id="{5A4FC759-9B19-95B1-EC20-6D6333E00C83}"/>
              </a:ext>
            </a:extLst>
          </p:cNvPr>
          <p:cNvPicPr>
            <a:picLocks noGrp="1" noChangeAspect="1"/>
          </p:cNvPicPr>
          <p:nvPr>
            <p:ph idx="1"/>
          </p:nvPr>
        </p:nvPicPr>
        <p:blipFill>
          <a:blip r:embed="rId2"/>
          <a:stretch>
            <a:fillRect/>
          </a:stretch>
        </p:blipFill>
        <p:spPr>
          <a:xfrm>
            <a:off x="643467" y="1813996"/>
            <a:ext cx="10905066" cy="4116660"/>
          </a:xfrm>
          <a:prstGeom prst="rect">
            <a:avLst/>
          </a:prstGeom>
        </p:spPr>
      </p:pic>
    </p:spTree>
    <p:extLst>
      <p:ext uri="{BB962C8B-B14F-4D97-AF65-F5344CB8AC3E}">
        <p14:creationId xmlns:p14="http://schemas.microsoft.com/office/powerpoint/2010/main" val="416728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6852-9776-C702-C15E-E9D2BD21A3C9}"/>
              </a:ext>
            </a:extLst>
          </p:cNvPr>
          <p:cNvSpPr>
            <a:spLocks noGrp="1"/>
          </p:cNvSpPr>
          <p:nvPr>
            <p:ph type="title"/>
          </p:nvPr>
        </p:nvSpPr>
        <p:spPr/>
        <p:txBody>
          <a:bodyPr/>
          <a:lstStyle/>
          <a:p>
            <a:r>
              <a:rPr lang="en-AZ" dirty="0"/>
              <a:t>Exception Handling</a:t>
            </a:r>
          </a:p>
        </p:txBody>
      </p:sp>
      <p:pic>
        <p:nvPicPr>
          <p:cNvPr id="4" name="Content Placeholder 3">
            <a:extLst>
              <a:ext uri="{FF2B5EF4-FFF2-40B4-BE49-F238E27FC236}">
                <a16:creationId xmlns:a16="http://schemas.microsoft.com/office/drawing/2014/main" id="{F4F0D586-D119-440E-D8CE-2C30CBE5EAEF}"/>
              </a:ext>
            </a:extLst>
          </p:cNvPr>
          <p:cNvPicPr>
            <a:picLocks noGrp="1" noChangeAspect="1"/>
          </p:cNvPicPr>
          <p:nvPr>
            <p:ph idx="1"/>
          </p:nvPr>
        </p:nvPicPr>
        <p:blipFill>
          <a:blip r:embed="rId2"/>
          <a:stretch>
            <a:fillRect/>
          </a:stretch>
        </p:blipFill>
        <p:spPr>
          <a:xfrm>
            <a:off x="1211717" y="1825625"/>
            <a:ext cx="9768565" cy="4351338"/>
          </a:xfrm>
          <a:prstGeom prst="rect">
            <a:avLst/>
          </a:prstGeom>
        </p:spPr>
      </p:pic>
    </p:spTree>
    <p:extLst>
      <p:ext uri="{BB962C8B-B14F-4D97-AF65-F5344CB8AC3E}">
        <p14:creationId xmlns:p14="http://schemas.microsoft.com/office/powerpoint/2010/main" val="214714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D8E51-EE1F-AB17-4732-EF3819CAE435}"/>
              </a:ext>
            </a:extLst>
          </p:cNvPr>
          <p:cNvSpPr>
            <a:spLocks noGrp="1"/>
          </p:cNvSpPr>
          <p:nvPr>
            <p:ph type="title"/>
          </p:nvPr>
        </p:nvSpPr>
        <p:spPr>
          <a:xfrm>
            <a:off x="594360" y="637125"/>
            <a:ext cx="3802276" cy="5256371"/>
          </a:xfrm>
        </p:spPr>
        <p:txBody>
          <a:bodyPr>
            <a:normAutofit/>
          </a:bodyPr>
          <a:lstStyle/>
          <a:p>
            <a:r>
              <a:rPr lang="en-AZ" sz="4800" dirty="0">
                <a:solidFill>
                  <a:schemeClr val="bg1"/>
                </a:solidFill>
              </a:rPr>
              <a:t>Exceptions vs Errors</a:t>
            </a:r>
          </a:p>
        </p:txBody>
      </p:sp>
      <p:graphicFrame>
        <p:nvGraphicFramePr>
          <p:cNvPr id="5" name="Content Placeholder 2">
            <a:extLst>
              <a:ext uri="{FF2B5EF4-FFF2-40B4-BE49-F238E27FC236}">
                <a16:creationId xmlns:a16="http://schemas.microsoft.com/office/drawing/2014/main" id="{938F0188-FE44-D260-623C-BE309D082CFB}"/>
              </a:ext>
            </a:extLst>
          </p:cNvPr>
          <p:cNvGraphicFramePr>
            <a:graphicFrameLocks noGrp="1"/>
          </p:cNvGraphicFramePr>
          <p:nvPr>
            <p:ph idx="1"/>
            <p:extLst>
              <p:ext uri="{D42A27DB-BD31-4B8C-83A1-F6EECF244321}">
                <p14:modId xmlns:p14="http://schemas.microsoft.com/office/powerpoint/2010/main" val="255714130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75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E625-B4B6-D89F-6FA9-93405FB61F1F}"/>
              </a:ext>
            </a:extLst>
          </p:cNvPr>
          <p:cNvSpPr>
            <a:spLocks noGrp="1"/>
          </p:cNvSpPr>
          <p:nvPr>
            <p:ph type="title"/>
          </p:nvPr>
        </p:nvSpPr>
        <p:spPr>
          <a:xfrm>
            <a:off x="4965430" y="629268"/>
            <a:ext cx="6586491" cy="1286160"/>
          </a:xfrm>
        </p:spPr>
        <p:txBody>
          <a:bodyPr anchor="b">
            <a:normAutofit/>
          </a:bodyPr>
          <a:lstStyle/>
          <a:p>
            <a:r>
              <a:rPr lang="en-AZ" dirty="0"/>
              <a:t>Creational Design Patterns</a:t>
            </a:r>
          </a:p>
        </p:txBody>
      </p:sp>
      <p:sp>
        <p:nvSpPr>
          <p:cNvPr id="3" name="Content Placeholder 2">
            <a:extLst>
              <a:ext uri="{FF2B5EF4-FFF2-40B4-BE49-F238E27FC236}">
                <a16:creationId xmlns:a16="http://schemas.microsoft.com/office/drawing/2014/main" id="{ABFEAC3E-025D-7611-186C-91B64B869FC4}"/>
              </a:ext>
            </a:extLst>
          </p:cNvPr>
          <p:cNvSpPr>
            <a:spLocks noGrp="1"/>
          </p:cNvSpPr>
          <p:nvPr>
            <p:ph idx="1"/>
          </p:nvPr>
        </p:nvSpPr>
        <p:spPr>
          <a:xfrm>
            <a:off x="4965431" y="2438400"/>
            <a:ext cx="6586489" cy="3785419"/>
          </a:xfrm>
        </p:spPr>
        <p:txBody>
          <a:bodyPr>
            <a:normAutofit/>
          </a:bodyPr>
          <a:lstStyle/>
          <a:p>
            <a:r>
              <a:rPr lang="en-AZ" sz="2000" dirty="0"/>
              <a:t>Factory Pattern</a:t>
            </a:r>
          </a:p>
          <a:p>
            <a:r>
              <a:rPr lang="en-AZ" sz="2000" dirty="0"/>
              <a:t>Abstract Factory Pattern</a:t>
            </a:r>
          </a:p>
          <a:p>
            <a:r>
              <a:rPr lang="en-AZ" sz="2000" dirty="0"/>
              <a:t>Builder Pattern</a:t>
            </a:r>
          </a:p>
          <a:p>
            <a:r>
              <a:rPr lang="en-AZ" sz="2000" dirty="0"/>
              <a:t>Singleton Pattern </a:t>
            </a:r>
          </a:p>
          <a:p>
            <a:r>
              <a:rPr lang="en-AZ" sz="2000" dirty="0"/>
              <a:t>Prototype Pattern</a:t>
            </a:r>
          </a:p>
          <a:p>
            <a:r>
              <a:rPr lang="en-AZ" sz="2000" dirty="0"/>
              <a:t>Object Pool Pattern</a:t>
            </a:r>
          </a:p>
        </p:txBody>
      </p:sp>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69B0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431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B340-F59D-3D6F-E30C-B2E84AA2F399}"/>
              </a:ext>
            </a:extLst>
          </p:cNvPr>
          <p:cNvSpPr>
            <a:spLocks noGrp="1"/>
          </p:cNvSpPr>
          <p:nvPr>
            <p:ph type="title"/>
          </p:nvPr>
        </p:nvSpPr>
        <p:spPr/>
        <p:txBody>
          <a:bodyPr/>
          <a:lstStyle/>
          <a:p>
            <a:r>
              <a:rPr lang="en-AZ" dirty="0"/>
              <a:t>Factory Design Pattern</a:t>
            </a:r>
          </a:p>
        </p:txBody>
      </p:sp>
      <p:pic>
        <p:nvPicPr>
          <p:cNvPr id="4" name="Content Placeholder 3">
            <a:extLst>
              <a:ext uri="{FF2B5EF4-FFF2-40B4-BE49-F238E27FC236}">
                <a16:creationId xmlns:a16="http://schemas.microsoft.com/office/drawing/2014/main" id="{EE76AB94-7B4A-FC8A-DB0E-27499F2C7DFD}"/>
              </a:ext>
            </a:extLst>
          </p:cNvPr>
          <p:cNvPicPr>
            <a:picLocks noGrp="1" noChangeAspect="1"/>
          </p:cNvPicPr>
          <p:nvPr>
            <p:ph idx="1"/>
          </p:nvPr>
        </p:nvPicPr>
        <p:blipFill>
          <a:blip r:embed="rId2"/>
          <a:stretch>
            <a:fillRect/>
          </a:stretch>
        </p:blipFill>
        <p:spPr>
          <a:xfrm>
            <a:off x="2411930" y="1825625"/>
            <a:ext cx="7368140" cy="4351338"/>
          </a:xfrm>
          <a:prstGeom prst="rect">
            <a:avLst/>
          </a:prstGeom>
        </p:spPr>
      </p:pic>
    </p:spTree>
    <p:extLst>
      <p:ext uri="{BB962C8B-B14F-4D97-AF65-F5344CB8AC3E}">
        <p14:creationId xmlns:p14="http://schemas.microsoft.com/office/powerpoint/2010/main" val="406485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936F-C0DC-EFC0-9675-4F0F6512D480}"/>
              </a:ext>
            </a:extLst>
          </p:cNvPr>
          <p:cNvSpPr>
            <a:spLocks noGrp="1"/>
          </p:cNvSpPr>
          <p:nvPr>
            <p:ph type="title"/>
          </p:nvPr>
        </p:nvSpPr>
        <p:spPr/>
        <p:txBody>
          <a:bodyPr/>
          <a:lstStyle/>
          <a:p>
            <a:r>
              <a:rPr lang="en-AZ" dirty="0"/>
              <a:t>Implementation</a:t>
            </a:r>
          </a:p>
        </p:txBody>
      </p:sp>
      <p:pic>
        <p:nvPicPr>
          <p:cNvPr id="4" name="Content Placeholder 3">
            <a:extLst>
              <a:ext uri="{FF2B5EF4-FFF2-40B4-BE49-F238E27FC236}">
                <a16:creationId xmlns:a16="http://schemas.microsoft.com/office/drawing/2014/main" id="{F0F8D5E9-400A-D923-2DF1-C4AFD693EE25}"/>
              </a:ext>
            </a:extLst>
          </p:cNvPr>
          <p:cNvPicPr>
            <a:picLocks noGrp="1" noChangeAspect="1"/>
          </p:cNvPicPr>
          <p:nvPr>
            <p:ph idx="1"/>
          </p:nvPr>
        </p:nvPicPr>
        <p:blipFill>
          <a:blip r:embed="rId2"/>
          <a:stretch>
            <a:fillRect/>
          </a:stretch>
        </p:blipFill>
        <p:spPr>
          <a:xfrm>
            <a:off x="203201" y="3103562"/>
            <a:ext cx="2070100" cy="1638300"/>
          </a:xfrm>
          <a:prstGeom prst="rect">
            <a:avLst/>
          </a:prstGeom>
        </p:spPr>
      </p:pic>
      <p:pic>
        <p:nvPicPr>
          <p:cNvPr id="5" name="Picture 4">
            <a:extLst>
              <a:ext uri="{FF2B5EF4-FFF2-40B4-BE49-F238E27FC236}">
                <a16:creationId xmlns:a16="http://schemas.microsoft.com/office/drawing/2014/main" id="{D3B40EBF-6E2C-F9EC-9EE9-5BE17BB223AE}"/>
              </a:ext>
            </a:extLst>
          </p:cNvPr>
          <p:cNvPicPr>
            <a:picLocks noChangeAspect="1"/>
          </p:cNvPicPr>
          <p:nvPr/>
        </p:nvPicPr>
        <p:blipFill>
          <a:blip r:embed="rId3"/>
          <a:stretch>
            <a:fillRect/>
          </a:stretch>
        </p:blipFill>
        <p:spPr>
          <a:xfrm>
            <a:off x="2757487" y="2671763"/>
            <a:ext cx="3100387" cy="2549128"/>
          </a:xfrm>
          <a:prstGeom prst="rect">
            <a:avLst/>
          </a:prstGeom>
        </p:spPr>
      </p:pic>
      <p:pic>
        <p:nvPicPr>
          <p:cNvPr id="7" name="Picture 6">
            <a:extLst>
              <a:ext uri="{FF2B5EF4-FFF2-40B4-BE49-F238E27FC236}">
                <a16:creationId xmlns:a16="http://schemas.microsoft.com/office/drawing/2014/main" id="{01350C28-2218-05ED-AA12-4CA2C3A0FF24}"/>
              </a:ext>
            </a:extLst>
          </p:cNvPr>
          <p:cNvPicPr>
            <a:picLocks noChangeAspect="1"/>
          </p:cNvPicPr>
          <p:nvPr/>
        </p:nvPicPr>
        <p:blipFill>
          <a:blip r:embed="rId4"/>
          <a:stretch>
            <a:fillRect/>
          </a:stretch>
        </p:blipFill>
        <p:spPr>
          <a:xfrm>
            <a:off x="7491414" y="2968623"/>
            <a:ext cx="4230684" cy="1663700"/>
          </a:xfrm>
          <a:prstGeom prst="rect">
            <a:avLst/>
          </a:prstGeom>
        </p:spPr>
      </p:pic>
      <p:pic>
        <p:nvPicPr>
          <p:cNvPr id="8" name="Picture 7">
            <a:extLst>
              <a:ext uri="{FF2B5EF4-FFF2-40B4-BE49-F238E27FC236}">
                <a16:creationId xmlns:a16="http://schemas.microsoft.com/office/drawing/2014/main" id="{A64CC9D9-C056-FF75-A338-AC08C5C9FC2F}"/>
              </a:ext>
            </a:extLst>
          </p:cNvPr>
          <p:cNvPicPr>
            <a:picLocks noChangeAspect="1"/>
          </p:cNvPicPr>
          <p:nvPr/>
        </p:nvPicPr>
        <p:blipFill>
          <a:blip r:embed="rId5"/>
          <a:stretch>
            <a:fillRect/>
          </a:stretch>
        </p:blipFill>
        <p:spPr>
          <a:xfrm>
            <a:off x="7467598" y="858838"/>
            <a:ext cx="4254500" cy="1663700"/>
          </a:xfrm>
          <a:prstGeom prst="rect">
            <a:avLst/>
          </a:prstGeom>
        </p:spPr>
      </p:pic>
      <p:pic>
        <p:nvPicPr>
          <p:cNvPr id="9" name="Picture 8">
            <a:extLst>
              <a:ext uri="{FF2B5EF4-FFF2-40B4-BE49-F238E27FC236}">
                <a16:creationId xmlns:a16="http://schemas.microsoft.com/office/drawing/2014/main" id="{FC4D9575-8FDE-EFB8-4696-E83516794B7B}"/>
              </a:ext>
            </a:extLst>
          </p:cNvPr>
          <p:cNvPicPr>
            <a:picLocks noChangeAspect="1"/>
          </p:cNvPicPr>
          <p:nvPr/>
        </p:nvPicPr>
        <p:blipFill>
          <a:blip r:embed="rId6"/>
          <a:stretch>
            <a:fillRect/>
          </a:stretch>
        </p:blipFill>
        <p:spPr>
          <a:xfrm>
            <a:off x="7410448" y="5078408"/>
            <a:ext cx="4368800" cy="1663701"/>
          </a:xfrm>
          <a:prstGeom prst="rect">
            <a:avLst/>
          </a:prstGeom>
        </p:spPr>
      </p:pic>
      <p:cxnSp>
        <p:nvCxnSpPr>
          <p:cNvPr id="14" name="Straight Arrow Connector 13">
            <a:extLst>
              <a:ext uri="{FF2B5EF4-FFF2-40B4-BE49-F238E27FC236}">
                <a16:creationId xmlns:a16="http://schemas.microsoft.com/office/drawing/2014/main" id="{E274EDB6-0544-DF15-7F7D-09F591E008DF}"/>
              </a:ext>
            </a:extLst>
          </p:cNvPr>
          <p:cNvCxnSpPr>
            <a:cxnSpLocks/>
            <a:stCxn id="5" idx="3"/>
          </p:cNvCxnSpPr>
          <p:nvPr/>
        </p:nvCxnSpPr>
        <p:spPr>
          <a:xfrm flipV="1">
            <a:off x="5857874" y="1690688"/>
            <a:ext cx="1633540" cy="225563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C97025-4814-9A31-7553-704248903E78}"/>
              </a:ext>
            </a:extLst>
          </p:cNvPr>
          <p:cNvCxnSpPr>
            <a:stCxn id="5" idx="3"/>
            <a:endCxn id="7" idx="1"/>
          </p:cNvCxnSpPr>
          <p:nvPr/>
        </p:nvCxnSpPr>
        <p:spPr>
          <a:xfrm flipV="1">
            <a:off x="5857874" y="3800473"/>
            <a:ext cx="1633540" cy="145854"/>
          </a:xfrm>
          <a:prstGeom prst="straightConnector1">
            <a:avLst/>
          </a:prstGeom>
          <a:ln>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45ED9BE-CC34-F5D7-3BCE-8C9F5C981E91}"/>
              </a:ext>
            </a:extLst>
          </p:cNvPr>
          <p:cNvCxnSpPr>
            <a:stCxn id="5" idx="3"/>
            <a:endCxn id="9" idx="1"/>
          </p:cNvCxnSpPr>
          <p:nvPr/>
        </p:nvCxnSpPr>
        <p:spPr>
          <a:xfrm>
            <a:off x="5857874" y="3946327"/>
            <a:ext cx="1552574" cy="1963932"/>
          </a:xfrm>
          <a:prstGeom prst="straightConnector1">
            <a:avLst/>
          </a:prstGeom>
          <a:ln>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200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5D823-21D0-DF6A-9DDE-21151590F8D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Implementation</a:t>
            </a:r>
          </a:p>
        </p:txBody>
      </p:sp>
      <p:sp>
        <p:nvSpPr>
          <p:cNvPr id="4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a:extLst>
              <a:ext uri="{FF2B5EF4-FFF2-40B4-BE49-F238E27FC236}">
                <a16:creationId xmlns:a16="http://schemas.microsoft.com/office/drawing/2014/main" id="{0E06F395-83DE-CF0B-6064-948B2950E501}"/>
              </a:ext>
            </a:extLst>
          </p:cNvPr>
          <p:cNvPicPr>
            <a:picLocks noChangeAspect="1"/>
          </p:cNvPicPr>
          <p:nvPr/>
        </p:nvPicPr>
        <p:blipFill>
          <a:blip r:embed="rId2"/>
          <a:stretch>
            <a:fillRect/>
          </a:stretch>
        </p:blipFill>
        <p:spPr>
          <a:xfrm>
            <a:off x="385207" y="2642616"/>
            <a:ext cx="5484082" cy="3605784"/>
          </a:xfrm>
          <a:prstGeom prst="rect">
            <a:avLst/>
          </a:prstGeom>
        </p:spPr>
      </p:pic>
      <p:pic>
        <p:nvPicPr>
          <p:cNvPr id="5" name="Picture 4" descr="Text&#10;&#10;Description automatically generated">
            <a:extLst>
              <a:ext uri="{FF2B5EF4-FFF2-40B4-BE49-F238E27FC236}">
                <a16:creationId xmlns:a16="http://schemas.microsoft.com/office/drawing/2014/main" id="{6A1FC077-2409-8868-15E1-3EB030EA30C8}"/>
              </a:ext>
            </a:extLst>
          </p:cNvPr>
          <p:cNvPicPr>
            <a:picLocks noChangeAspect="1"/>
          </p:cNvPicPr>
          <p:nvPr/>
        </p:nvPicPr>
        <p:blipFill>
          <a:blip r:embed="rId3"/>
          <a:stretch>
            <a:fillRect/>
          </a:stretch>
        </p:blipFill>
        <p:spPr>
          <a:xfrm>
            <a:off x="6254496" y="3041905"/>
            <a:ext cx="5614416" cy="2807206"/>
          </a:xfrm>
          <a:prstGeom prst="rect">
            <a:avLst/>
          </a:prstGeom>
        </p:spPr>
      </p:pic>
    </p:spTree>
    <p:extLst>
      <p:ext uri="{BB962C8B-B14F-4D97-AF65-F5344CB8AC3E}">
        <p14:creationId xmlns:p14="http://schemas.microsoft.com/office/powerpoint/2010/main" val="130122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18D8D-2004-1864-46EA-7464C475FB0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Abstract Design Pattern</a:t>
            </a:r>
          </a:p>
        </p:txBody>
      </p:sp>
      <p:pic>
        <p:nvPicPr>
          <p:cNvPr id="4" name="Content Placeholder 3">
            <a:extLst>
              <a:ext uri="{FF2B5EF4-FFF2-40B4-BE49-F238E27FC236}">
                <a16:creationId xmlns:a16="http://schemas.microsoft.com/office/drawing/2014/main" id="{BCA253A7-08A7-0186-B884-D29CFBF366A6}"/>
              </a:ext>
            </a:extLst>
          </p:cNvPr>
          <p:cNvPicPr>
            <a:picLocks noGrp="1" noChangeAspect="1"/>
          </p:cNvPicPr>
          <p:nvPr>
            <p:ph idx="1"/>
          </p:nvPr>
        </p:nvPicPr>
        <p:blipFill>
          <a:blip r:embed="rId2"/>
          <a:stretch>
            <a:fillRect/>
          </a:stretch>
        </p:blipFill>
        <p:spPr>
          <a:xfrm>
            <a:off x="2418845" y="1675227"/>
            <a:ext cx="7354309" cy="4394199"/>
          </a:xfrm>
          <a:prstGeom prst="rect">
            <a:avLst/>
          </a:prstGeom>
        </p:spPr>
      </p:pic>
    </p:spTree>
    <p:extLst>
      <p:ext uri="{BB962C8B-B14F-4D97-AF65-F5344CB8AC3E}">
        <p14:creationId xmlns:p14="http://schemas.microsoft.com/office/powerpoint/2010/main" val="73810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5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FFAB45C1-6300-8948-40B2-266AF19444D8}"/>
              </a:ext>
            </a:extLst>
          </p:cNvPr>
          <p:cNvPicPr>
            <a:picLocks noChangeAspect="1"/>
          </p:cNvPicPr>
          <p:nvPr/>
        </p:nvPicPr>
        <p:blipFill>
          <a:blip r:embed="rId2"/>
          <a:stretch>
            <a:fillRect/>
          </a:stretch>
        </p:blipFill>
        <p:spPr>
          <a:xfrm>
            <a:off x="4038600" y="1185863"/>
            <a:ext cx="3497263" cy="4484688"/>
          </a:xfrm>
          <a:prstGeom prst="rect">
            <a:avLst/>
          </a:prstGeom>
        </p:spPr>
      </p:pic>
      <p:pic>
        <p:nvPicPr>
          <p:cNvPr id="6" name="Picture 5">
            <a:extLst>
              <a:ext uri="{FF2B5EF4-FFF2-40B4-BE49-F238E27FC236}">
                <a16:creationId xmlns:a16="http://schemas.microsoft.com/office/drawing/2014/main" id="{82DB2E4D-F08E-4C0D-C860-E81FF815E282}"/>
              </a:ext>
            </a:extLst>
          </p:cNvPr>
          <p:cNvPicPr>
            <a:picLocks noChangeAspect="1"/>
          </p:cNvPicPr>
          <p:nvPr/>
        </p:nvPicPr>
        <p:blipFill>
          <a:blip r:embed="rId3"/>
          <a:stretch>
            <a:fillRect/>
          </a:stretch>
        </p:blipFill>
        <p:spPr>
          <a:xfrm>
            <a:off x="7589838" y="1185863"/>
            <a:ext cx="3763963" cy="3883025"/>
          </a:xfrm>
          <a:prstGeom prst="rect">
            <a:avLst/>
          </a:prstGeom>
        </p:spPr>
      </p:pic>
      <p:pic>
        <p:nvPicPr>
          <p:cNvPr id="5" name="Picture 4">
            <a:extLst>
              <a:ext uri="{FF2B5EF4-FFF2-40B4-BE49-F238E27FC236}">
                <a16:creationId xmlns:a16="http://schemas.microsoft.com/office/drawing/2014/main" id="{B1A3C733-3FE8-11E9-67FA-8432FF2E7015}"/>
              </a:ext>
            </a:extLst>
          </p:cNvPr>
          <p:cNvPicPr>
            <a:picLocks noChangeAspect="1"/>
          </p:cNvPicPr>
          <p:nvPr/>
        </p:nvPicPr>
        <p:blipFill>
          <a:blip r:embed="rId4"/>
          <a:stretch>
            <a:fillRect/>
          </a:stretch>
        </p:blipFill>
        <p:spPr>
          <a:xfrm>
            <a:off x="7589838" y="5124450"/>
            <a:ext cx="3763963" cy="546100"/>
          </a:xfrm>
          <a:prstGeom prst="rect">
            <a:avLst/>
          </a:prstGeom>
        </p:spPr>
      </p:pic>
      <p:sp>
        <p:nvSpPr>
          <p:cNvPr id="2" name="Title 1">
            <a:extLst>
              <a:ext uri="{FF2B5EF4-FFF2-40B4-BE49-F238E27FC236}">
                <a16:creationId xmlns:a16="http://schemas.microsoft.com/office/drawing/2014/main" id="{6B604AE2-CC05-4070-61DD-441A5DDB9AB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AZ" sz="2600" dirty="0">
                <a:solidFill>
                  <a:srgbClr val="FFFFFF"/>
                </a:solidFill>
              </a:rPr>
              <a:t>Abstract Factory Design Pattern</a:t>
            </a:r>
          </a:p>
        </p:txBody>
      </p:sp>
    </p:spTree>
    <p:extLst>
      <p:ext uri="{BB962C8B-B14F-4D97-AF65-F5344CB8AC3E}">
        <p14:creationId xmlns:p14="http://schemas.microsoft.com/office/powerpoint/2010/main" val="3725574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B1F0B-3598-14AF-3E50-F3257CFB281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a:solidFill>
                  <a:srgbClr val="FFFFFF"/>
                </a:solidFill>
                <a:latin typeface="+mj-lt"/>
                <a:ea typeface="+mj-ea"/>
                <a:cs typeface="+mj-cs"/>
              </a:rPr>
              <a:t>Implementation</a:t>
            </a:r>
          </a:p>
        </p:txBody>
      </p:sp>
      <p:pic>
        <p:nvPicPr>
          <p:cNvPr id="4" name="Content Placeholder 3">
            <a:extLst>
              <a:ext uri="{FF2B5EF4-FFF2-40B4-BE49-F238E27FC236}">
                <a16:creationId xmlns:a16="http://schemas.microsoft.com/office/drawing/2014/main" id="{4B72DCD9-99D3-4EDE-E241-A587FA9305E0}"/>
              </a:ext>
            </a:extLst>
          </p:cNvPr>
          <p:cNvPicPr>
            <a:picLocks noGrp="1" noChangeAspect="1"/>
          </p:cNvPicPr>
          <p:nvPr>
            <p:ph idx="1"/>
          </p:nvPr>
        </p:nvPicPr>
        <p:blipFill>
          <a:blip r:embed="rId2"/>
          <a:stretch>
            <a:fillRect/>
          </a:stretch>
        </p:blipFill>
        <p:spPr>
          <a:xfrm>
            <a:off x="4038600" y="1387655"/>
            <a:ext cx="7188199" cy="4079301"/>
          </a:xfrm>
          <a:prstGeom prst="rect">
            <a:avLst/>
          </a:prstGeom>
        </p:spPr>
      </p:pic>
    </p:spTree>
    <p:extLst>
      <p:ext uri="{BB962C8B-B14F-4D97-AF65-F5344CB8AC3E}">
        <p14:creationId xmlns:p14="http://schemas.microsoft.com/office/powerpoint/2010/main" val="86258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BA2E8-4842-EA13-6949-0B44BA83D374}"/>
              </a:ext>
            </a:extLst>
          </p:cNvPr>
          <p:cNvSpPr>
            <a:spLocks noGrp="1"/>
          </p:cNvSpPr>
          <p:nvPr>
            <p:ph type="title"/>
          </p:nvPr>
        </p:nvSpPr>
        <p:spPr/>
        <p:txBody>
          <a:bodyPr/>
          <a:lstStyle/>
          <a:p>
            <a:r>
              <a:rPr lang="en-AZ" dirty="0"/>
              <a:t>Builder Design Pattern</a:t>
            </a:r>
          </a:p>
        </p:txBody>
      </p:sp>
      <p:pic>
        <p:nvPicPr>
          <p:cNvPr id="4" name="Content Placeholder 3">
            <a:extLst>
              <a:ext uri="{FF2B5EF4-FFF2-40B4-BE49-F238E27FC236}">
                <a16:creationId xmlns:a16="http://schemas.microsoft.com/office/drawing/2014/main" id="{D0BB6AE6-993A-68C1-8FF8-DB836B95AB1D}"/>
              </a:ext>
            </a:extLst>
          </p:cNvPr>
          <p:cNvPicPr>
            <a:picLocks noGrp="1" noChangeAspect="1"/>
          </p:cNvPicPr>
          <p:nvPr>
            <p:ph idx="1"/>
          </p:nvPr>
        </p:nvPicPr>
        <p:blipFill>
          <a:blip r:embed="rId2"/>
          <a:stretch>
            <a:fillRect/>
          </a:stretch>
        </p:blipFill>
        <p:spPr>
          <a:xfrm>
            <a:off x="343031" y="1690688"/>
            <a:ext cx="5305163" cy="4351338"/>
          </a:xfrm>
          <a:prstGeom prst="rect">
            <a:avLst/>
          </a:prstGeom>
        </p:spPr>
      </p:pic>
      <p:pic>
        <p:nvPicPr>
          <p:cNvPr id="5" name="Picture 4">
            <a:extLst>
              <a:ext uri="{FF2B5EF4-FFF2-40B4-BE49-F238E27FC236}">
                <a16:creationId xmlns:a16="http://schemas.microsoft.com/office/drawing/2014/main" id="{E67FDBF5-05E3-1034-4EAE-9864B80250B0}"/>
              </a:ext>
            </a:extLst>
          </p:cNvPr>
          <p:cNvPicPr>
            <a:picLocks noChangeAspect="1"/>
          </p:cNvPicPr>
          <p:nvPr/>
        </p:nvPicPr>
        <p:blipFill>
          <a:blip r:embed="rId3"/>
          <a:stretch>
            <a:fillRect/>
          </a:stretch>
        </p:blipFill>
        <p:spPr>
          <a:xfrm>
            <a:off x="6716213" y="1480345"/>
            <a:ext cx="4395869" cy="4772025"/>
          </a:xfrm>
          <a:prstGeom prst="rect">
            <a:avLst/>
          </a:prstGeom>
        </p:spPr>
      </p:pic>
    </p:spTree>
    <p:extLst>
      <p:ext uri="{BB962C8B-B14F-4D97-AF65-F5344CB8AC3E}">
        <p14:creationId xmlns:p14="http://schemas.microsoft.com/office/powerpoint/2010/main" val="380484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140</Words>
  <Application>Microsoft Macintosh PowerPoint</Application>
  <PresentationFormat>Widescreen</PresentationFormat>
  <Paragraphs>20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Introduction To Design Patterns and Exception Handling</vt:lpstr>
      <vt:lpstr>Creational Design Patterns</vt:lpstr>
      <vt:lpstr>Factory Design Pattern</vt:lpstr>
      <vt:lpstr>Implementation</vt:lpstr>
      <vt:lpstr>Implementation</vt:lpstr>
      <vt:lpstr>Abstract Design Pattern</vt:lpstr>
      <vt:lpstr>Abstract Factory Design Pattern</vt:lpstr>
      <vt:lpstr>Implementation</vt:lpstr>
      <vt:lpstr>Builder Design Pattern</vt:lpstr>
      <vt:lpstr>Builder Design Pattern</vt:lpstr>
      <vt:lpstr>Exception Handling</vt:lpstr>
      <vt:lpstr>Exceptions vs Errors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Design Patterns and Exception Handling</dc:title>
  <dc:creator>Shamistan Huseynov</dc:creator>
  <cp:lastModifiedBy>Shamistan Huseynov</cp:lastModifiedBy>
  <cp:revision>3</cp:revision>
  <dcterms:created xsi:type="dcterms:W3CDTF">2022-08-25T16:08:47Z</dcterms:created>
  <dcterms:modified xsi:type="dcterms:W3CDTF">2022-08-25T18:25:49Z</dcterms:modified>
</cp:coreProperties>
</file>